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sldIdLst>
    <p:sldId id="256" r:id="rId7"/>
    <p:sldId id="25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9CD4"/>
    <a:srgbClr val="086443"/>
    <a:srgbClr val="89C7B9"/>
    <a:srgbClr val="E8B74D"/>
    <a:srgbClr val="5DB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 varScale="1">
        <p:scale>
          <a:sx n="95" d="100"/>
          <a:sy n="95" d="100"/>
        </p:scale>
        <p:origin x="10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5898-0681-E345-1CC7-9F1F1CC0D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9D6236-4AA0-B365-4A2F-ED07BAD85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4D887-C410-0EB8-5A30-0DD7700C6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F25D1-2030-B2DE-B0C9-E9571A19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619C5-AAC9-134E-5562-C8FA982C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A cartoon of houses and cows on a hill&#10;&#10;Description automatically generated with medium confidence">
            <a:extLst>
              <a:ext uri="{FF2B5EF4-FFF2-40B4-BE49-F238E27FC236}">
                <a16:creationId xmlns:a16="http://schemas.microsoft.com/office/drawing/2014/main" id="{F0F5FCF9-2A30-AB94-569A-F966071891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0" y="0"/>
            <a:ext cx="12179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40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A8FC-DD45-3F08-77F5-47F41B30F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0206-C58F-EE93-4463-794F356CF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8D380-4AD9-CF74-1454-D8476E552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71523-7331-4312-6780-B1BDAE89D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00E6-9B1B-BC86-DC53-369EB12DB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0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54FFD4-079C-B714-4F0F-57CCD9ABC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0FD29D-F5B9-BBF6-DFE8-9F53416CD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BC0E4-00F9-E6BA-4B58-1C8BF74D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D42E3-8944-F972-352C-3D8B266EF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4EDA2-D4FF-A294-1207-68AA65D11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3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541DB-5E86-8CDD-FD70-55BEC7E9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138" y="1120499"/>
            <a:ext cx="8600661" cy="1325563"/>
          </a:xfrm>
        </p:spPr>
        <p:txBody>
          <a:bodyPr/>
          <a:lstStyle>
            <a:lvl1pPr>
              <a:defRPr>
                <a:solidFill>
                  <a:srgbClr val="209CD4"/>
                </a:solidFill>
                <a:latin typeface="Bebas Neue Regular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E94B6-CD76-5059-ED95-F5235226A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3138" y="2683565"/>
            <a:ext cx="8600662" cy="3493397"/>
          </a:xfrm>
        </p:spPr>
        <p:txBody>
          <a:bodyPr/>
          <a:lstStyle>
            <a:lvl1pPr>
              <a:defRPr>
                <a:solidFill>
                  <a:srgbClr val="086443"/>
                </a:solidFill>
                <a:latin typeface="Bebas Neue Regular" pitchFamily="2" charset="77"/>
              </a:defRPr>
            </a:lvl1pPr>
            <a:lvl2pPr>
              <a:defRPr>
                <a:solidFill>
                  <a:srgbClr val="086443"/>
                </a:solidFill>
                <a:latin typeface="Bebas Neue Regular" pitchFamily="2" charset="77"/>
              </a:defRPr>
            </a:lvl2pPr>
            <a:lvl3pPr>
              <a:defRPr>
                <a:solidFill>
                  <a:srgbClr val="086443"/>
                </a:solidFill>
                <a:latin typeface="Bebas Neue Regular" pitchFamily="2" charset="77"/>
              </a:defRPr>
            </a:lvl3pPr>
            <a:lvl4pPr>
              <a:defRPr>
                <a:solidFill>
                  <a:srgbClr val="086443"/>
                </a:solidFill>
                <a:latin typeface="Bebas Neue Regular" pitchFamily="2" charset="77"/>
              </a:defRPr>
            </a:lvl4pPr>
            <a:lvl5pPr>
              <a:defRPr>
                <a:solidFill>
                  <a:srgbClr val="086443"/>
                </a:solidFill>
                <a:latin typeface="Bebas Neue Regular" pitchFamily="2" charset="77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8FB50-CF29-F124-8438-14F66DC2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2BB83-D3A9-EEBA-7713-6D054B97E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87F93-0B4A-55B5-32A0-3223A4784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AA9F1-6B46-5D5E-F4F3-58C56FED4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318C-75CE-E544-E7A0-B916D98D8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2047D-003B-AA6E-F027-74FF08389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AD3E3-FC43-D88E-1529-F340EEBA5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C9AD5-4DE8-2B5C-C9F9-4016F190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8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F6E8D-7E0E-51F9-C610-B2BEBE45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5A286-054D-7568-CBEB-78C3ABF2F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C9845-F2F7-7A54-2F14-96A5927F1B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04C75-15A8-B0AB-9F95-DC92BC63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4E967-DF84-4892-BAD9-DF2F4AED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345D2-86E5-2993-FB98-E23771F74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4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FCC38-B503-593B-11BD-CD0D4D94D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288D1-296A-FFBF-4B89-3BC104CAD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9FC52-326F-DBC6-1F73-0ABC6147A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436DFB-9EA1-784B-D952-59ADB7F88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D9110F-FFC2-0B97-B324-A58D93BE86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4AB935-8627-1FED-9FFF-9247332AE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A16CD7-04AE-A729-E14B-142CE6C3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A3E33D-671C-E1B9-05C0-5D830569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8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C1FBC-C0C3-0ADB-9794-1B37F90C3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AE6798-3F06-42C0-0CFF-FE56816E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BE840-395D-D581-C426-BA6AA57C9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E540E-3117-D684-23CB-BAFA44AD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3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07430-6D47-FF09-0032-C5E7EC3FB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02FE73-B518-B411-EA29-5A2BC9923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B2C41-918D-A712-438C-F25A20C0B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4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5C75E-AC3E-D016-7E28-ED884F25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66F7D-4317-AC02-1CDD-B9637A7B4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C3046-C784-3FC7-DC21-067523D2B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0FA7C-0CD2-EFEB-F520-2D0269720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E758A-ECD2-35D6-D263-4FFA75EDB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53A75-60F3-B062-4C78-69ABA3F38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78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3CA09-AEE2-0CD5-2C2B-AB0ADF66F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58CC09-0E67-401D-3C40-94065EF57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8F20C-15DB-E8C1-E147-5B0A524BD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9A4D3-4D2F-A120-4228-16A7082B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F1FE0-4E72-AC69-2D58-D7E4CFCD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49B7C-F56B-7AA3-CE45-8A599367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5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7A19A7-3FB1-71D4-77C4-2A9486E7D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20C3D-441E-1666-BB83-8586083EC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60119-FF5D-3589-C2E6-F17580109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19EF6-F03D-4942-B777-24B4C84CD191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F900E-CD4F-B0EE-F7C6-F16EB3D3D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F214F-608A-F64C-7BA5-77E248DA64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A1AE5-B8C1-2449-9855-E833248F8C1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green and blue rectangle&#10;&#10;Description automatically generated">
            <a:extLst>
              <a:ext uri="{FF2B5EF4-FFF2-40B4-BE49-F238E27FC236}">
                <a16:creationId xmlns:a16="http://schemas.microsoft.com/office/drawing/2014/main" id="{3887D527-CDC6-2932-51AC-B62C4EB399C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1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B697-45A8-8BAB-AF2E-F1F8601B0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16825"/>
            <a:ext cx="12191999" cy="108481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ebas Neue Regular" pitchFamily="2" charset="77"/>
              </a:rPr>
              <a:t>Title goes here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54E0159D-472E-0AE9-13FC-4E2BEE7A91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374" y="478027"/>
            <a:ext cx="3783711" cy="15175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4328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3C67F-C596-4C30-A900-5C2F686F5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E1DAC-B6BA-B88E-4CC4-364CE4879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75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B697-45A8-8BAB-AF2E-F1F8601B0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16825"/>
            <a:ext cx="12191999" cy="108481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ebas Neue Regular" pitchFamily="2" charset="77"/>
              </a:rPr>
              <a:t>Chapter division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8AF9FA0-A047-FBD9-B614-42EF6B7012BC}"/>
              </a:ext>
            </a:extLst>
          </p:cNvPr>
          <p:cNvSpPr txBox="1">
            <a:spLocks/>
          </p:cNvSpPr>
          <p:nvPr/>
        </p:nvSpPr>
        <p:spPr>
          <a:xfrm>
            <a:off x="7066721" y="606288"/>
            <a:ext cx="4880113" cy="12821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209CD4"/>
                </a:solidFill>
                <a:latin typeface="Bebas Neue Regular" pitchFamily="2" charset="77"/>
              </a:rPr>
              <a:t>Maybe a descriptor could go here, Maybe a descriptor could go here</a:t>
            </a:r>
          </a:p>
        </p:txBody>
      </p:sp>
    </p:spTree>
    <p:extLst>
      <p:ext uri="{BB962C8B-B14F-4D97-AF65-F5344CB8AC3E}">
        <p14:creationId xmlns:p14="http://schemas.microsoft.com/office/powerpoint/2010/main" val="1564717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artoon of houses and cows on a hill&#10;&#10;Description automatically generated">
            <a:extLst>
              <a:ext uri="{FF2B5EF4-FFF2-40B4-BE49-F238E27FC236}">
                <a16:creationId xmlns:a16="http://schemas.microsoft.com/office/drawing/2014/main" id="{DBF8FBC3-3B07-2F31-FF0E-3EA484012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9" y="6350"/>
            <a:ext cx="12190599" cy="68516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92B697-45A8-8BAB-AF2E-F1F8601B0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16825"/>
            <a:ext cx="12191999" cy="108481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ebas Neue Regular" pitchFamily="2" charset="77"/>
              </a:rPr>
              <a:t>Chapter division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C68DB92-F23F-9A40-F615-5B78911CAC32}"/>
              </a:ext>
            </a:extLst>
          </p:cNvPr>
          <p:cNvSpPr txBox="1">
            <a:spLocks/>
          </p:cNvSpPr>
          <p:nvPr/>
        </p:nvSpPr>
        <p:spPr>
          <a:xfrm>
            <a:off x="7066721" y="606288"/>
            <a:ext cx="4880113" cy="12821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solidFill>
                  <a:srgbClr val="209CD4"/>
                </a:solidFill>
                <a:latin typeface="Bebas Neue Regular" pitchFamily="2" charset="77"/>
              </a:rPr>
              <a:t>Maybe a descriptor could go here, Maybe a descriptor could go here</a:t>
            </a:r>
          </a:p>
        </p:txBody>
      </p:sp>
    </p:spTree>
    <p:extLst>
      <p:ext uri="{BB962C8B-B14F-4D97-AF65-F5344CB8AC3E}">
        <p14:creationId xmlns:p14="http://schemas.microsoft.com/office/powerpoint/2010/main" val="74199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artoon of a farm&#10;&#10;Description automatically generated">
            <a:extLst>
              <a:ext uri="{FF2B5EF4-FFF2-40B4-BE49-F238E27FC236}">
                <a16:creationId xmlns:a16="http://schemas.microsoft.com/office/drawing/2014/main" id="{1935B1D4-1C73-AC19-CA7A-D98CB9D59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9" y="6350"/>
            <a:ext cx="12190599" cy="68516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92B697-45A8-8BAB-AF2E-F1F8601B0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16825"/>
            <a:ext cx="12191999" cy="108481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Bebas Neue Regular" pitchFamily="2" charset="77"/>
              </a:rPr>
              <a:t>Chapter division</a:t>
            </a:r>
          </a:p>
        </p:txBody>
      </p:sp>
    </p:spTree>
    <p:extLst>
      <p:ext uri="{BB962C8B-B14F-4D97-AF65-F5344CB8AC3E}">
        <p14:creationId xmlns:p14="http://schemas.microsoft.com/office/powerpoint/2010/main" val="105367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0BC94875665D404BB1351B53C41FD2C0004C35E26921BE9748A15E85B1624992A9" ma:contentTypeVersion="35" ma:contentTypeDescription="Create a new document for eDocs" ma:contentTypeScope="" ma:versionID="83fc54b20aebc36e6ba1fd5ecbb57913">
  <xsd:schema xmlns:xsd="http://www.w3.org/2001/XMLSchema" xmlns:xs="http://www.w3.org/2001/XMLSchema" xmlns:p="http://schemas.microsoft.com/office/2006/metadata/properties" xmlns:ns1="http://schemas.microsoft.com/sharepoint/v3" xmlns:ns2="44a13500-d5f3-46a5-8f18-5a27261c09ca" xmlns:ns3="62a05287-1daf-44a7-9913-e6fdd85d9c1a" targetNamespace="http://schemas.microsoft.com/office/2006/metadata/properties" ma:root="true" ma:fieldsID="46615f9dbb6ac0d4f354b12bc620d217" ns1:_="" ns2:_="" ns3:_="">
    <xsd:import namespace="http://schemas.microsoft.com/sharepoint/v3"/>
    <xsd:import namespace="44a13500-d5f3-46a5-8f18-5a27261c09ca"/>
    <xsd:import namespace="62a05287-1daf-44a7-9913-e6fdd85d9c1a"/>
    <xsd:element name="properties">
      <xsd:complexType>
        <xsd:sequence>
          <xsd:element name="documentManagement">
            <xsd:complexType>
              <xsd:all>
                <xsd:element ref="ns2:eDocs_DocumentTopicsTaxHTField0" minOccurs="0"/>
                <xsd:element ref="ns1:_vti_ItemDeclaredRecord" minOccurs="0"/>
                <xsd:element ref="ns1:_dlc_Exempt" minOccurs="0"/>
                <xsd:element ref="ns1:_dlc_ExpireDateSaved" minOccurs="0"/>
                <xsd:element ref="ns1:_dlc_ExpireDate" minOccurs="0"/>
                <xsd:element ref="ns3:TaxCatchAll" minOccurs="0"/>
                <xsd:element ref="ns2:eDocs_SeriesSubSeriesTaxHTField0" minOccurs="0"/>
                <xsd:element ref="ns2:eDocs_YearTaxHTField0" minOccurs="0"/>
                <xsd:element ref="ns1:eDocs_FileName" minOccurs="0"/>
                <xsd:element ref="ns1:eDocs_FileStatus"/>
                <xsd:element ref="ns2:eDocs_FileTopicsTaxHTField0" minOccurs="0"/>
                <xsd:element ref="ns2:eDocs_SecurityClassification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2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3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eDocs_FileName" ma:index="19" nillable="true" ma:displayName="File Name" ma:default="0" ma:description="File Number" ma:indexed="true" ma:internalName="eDocs_FileName">
      <xsd:simpleType>
        <xsd:restriction base="dms:Text">
          <xsd:maxLength value="100"/>
        </xsd:restriction>
      </xsd:simpleType>
    </xsd:element>
    <xsd:element name="eDocs_FileStatus" ma:index="20" ma:displayName="Status" ma:default="Live" ma:description="Current Status of the File. This is set to Live, Archived or sent to National Archives" ma:format="Dropdown" ma:indexed="true" ma:internalName="eDocs_FileStatus">
      <xsd:simpleType>
        <xsd:restriction base="dms:Choice">
          <xsd:enumeration value="Live"/>
          <xsd:enumeration value="Archived"/>
          <xsd:enumeration value="Cancelled"/>
          <xsd:enumeration value="Sent to National Archiv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13500-d5f3-46a5-8f18-5a27261c09ca" elementFormDefault="qualified">
    <xsd:import namespace="http://schemas.microsoft.com/office/2006/documentManagement/types"/>
    <xsd:import namespace="http://schemas.microsoft.com/office/infopath/2007/PartnerControls"/>
    <xsd:element name="eDocs_DocumentTopicsTaxHTField0" ma:index="9" nillable="true" ma:taxonomy="true" ma:internalName="eDocs_DocumentTopicsTaxHTField0" ma:taxonomyFieldName="eDocs_DocumentTopics" ma:displayName="Document Topics" ma:fieldId="{fbaa881f-c4ae-443f-9fda-fbdd527793df}" ma:taxonomyMulti="true" ma:sspId="00000000-0000-0000-0000-000000000000" ma:termSetId="00000000-0000-0000-0000-0000000000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SeriesSubSeriesTaxHTField0" ma:index="15" nillable="true" ma:taxonomy="true" ma:internalName="eDocs_SeriesSubSeriesTaxHTField0" ma:taxonomyFieldName="eDocs_SeriesSubSeries" ma:displayName="Sub Series" ma:fieldId="{11f8bb48-43d6-459a-8b80-9123185593c7}" ma:sspId="638719e2-a8dd-41e9-a1c8-eaacd362d94e" ma:termSetId="d1487d56-a514-44f1-aca8-ee79458ab6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YearTaxHTField0" ma:index="17" nillable="true" ma:taxonomy="true" ma:internalName="eDocs_YearTaxHTField0" ma:taxonomyFieldName="eDocs_Year" ma:displayName="Year" ma:indexed="true" ma:fieldId="{7b1b8a72-8553-41e1-8dd7-5ce464e281f2}" ma:sspId="638719e2-a8dd-41e9-a1c8-eaacd362d94e" ma:termSetId="acc59e8e-1c4e-4c17-97cb-7d94831772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FileTopicsTaxHTField0" ma:index="21" nillable="true" ma:taxonomy="true" ma:internalName="eDocs_FileTopicsTaxHTField0" ma:taxonomyFieldName="eDocs_FileTopics" ma:displayName="File Topics" ma:fieldId="{602c691f-3efa-402d-ab5c-baa8c240a9e7}" ma:taxonomyMulti="true" ma:sspId="638719e2-a8dd-41e9-a1c8-eaacd362d94e" ma:termSetId="6abd0dad-dcb4-4e14-9f05-4106ac89100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SecurityClassificationTaxHTField0" ma:index="23" nillable="true" ma:taxonomy="true" ma:internalName="eDocs_SecurityClassificationTaxHTField0" ma:taxonomyFieldName="eDocs_SecurityClassification" ma:displayName="Security Classification" ma:default="1;#Public|a1b4c7cd-a7b1-492f-a832-d2897b8288db" ma:fieldId="{6bbd3faf-a5ab-4e5e-b8a6-a5e099cef439}" ma:sspId="638719e2-a8dd-41e9-a1c8-eaacd362d94e" ma:termSetId="b6ed839a-487e-4da7-8327-e934f239e0b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5287-1daf-44a7-9913-e6fdd85d9c1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9b5a2ea-fe12-4402-9976-34afb3c8ff56}" ma:internalName="TaxCatchAll" ma:showField="CatchAllData" ma:web="62a05287-1daf-44a7-9913-e6fdd85d9c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3.xml><?xml version="1.0" encoding="utf-8"?>
<?mso-contentType ?>
<p:Policy xmlns:p="office.server.policy" id="" local="true">
  <p:Name>eDocument</p:Name>
  <p:Description/>
  <p:Statement/>
  <p:PolicyItems/>
</p:Policy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ocs_FileStatus xmlns="http://schemas.microsoft.com/sharepoint/v3">Live</eDocs_FileStatus>
    <eDocs_DocumentTopicsTaxHTField0 xmlns="44a13500-d5f3-46a5-8f18-5a27261c09ca">
      <Terms xmlns="http://schemas.microsoft.com/office/infopath/2007/PartnerControls"/>
    </eDocs_DocumentTopicsTaxHTField0>
    <eDocs_SeriesSubSeriesTaxHTField0 xmlns="44a13500-d5f3-46a5-8f18-5a27261c09ca">
      <Terms xmlns="http://schemas.microsoft.com/office/infopath/2007/PartnerControls">
        <TermInfo xmlns="http://schemas.microsoft.com/office/infopath/2007/PartnerControls">
          <TermName xmlns="http://schemas.microsoft.com/office/infopath/2007/PartnerControls">005</TermName>
          <TermId xmlns="http://schemas.microsoft.com/office/infopath/2007/PartnerControls">97d27569-2b73-49b2-869e-4393d776b02a</TermId>
        </TermInfo>
      </Terms>
    </eDocs_SeriesSubSeriesTaxHTField0>
    <TaxCatchAll xmlns="62a05287-1daf-44a7-9913-e6fdd85d9c1a">
      <Value>13</Value>
      <Value>4</Value>
      <Value>3</Value>
      <Value>1</Value>
    </TaxCatchAll>
    <eDocs_FileTopicsTaxHTField0 xmlns="44a13500-d5f3-46a5-8f18-5a27261c09ca">
      <Terms xmlns="http://schemas.microsoft.com/office/infopath/2007/PartnerControls">
        <TermInfo xmlns="http://schemas.microsoft.com/office/infopath/2007/PartnerControls">
          <TermName xmlns="http://schemas.microsoft.com/office/infopath/2007/PartnerControls">Bioeconomy</TermName>
          <TermId xmlns="http://schemas.microsoft.com/office/infopath/2007/PartnerControls">40e982a4-83fa-41c4-831a-03a9dae64f9c</TermId>
        </TermInfo>
      </Terms>
    </eDocs_FileTopicsTaxHTField0>
    <eDocs_SecurityClassificationTaxHTField0 xmlns="44a13500-d5f3-46a5-8f18-5a27261c09ca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</TermName>
          <TermId xmlns="http://schemas.microsoft.com/office/infopath/2007/PartnerControls">a1b4c7cd-a7b1-492f-a832-d2897b8288db</TermId>
        </TermInfo>
      </Terms>
    </eDocs_SecurityClassificationTaxHTField0>
    <eDocs_YearTaxHTField0 xmlns="44a13500-d5f3-46a5-8f18-5a27261c09ca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2019</TermName>
          <TermId xmlns="http://schemas.microsoft.com/office/infopath/2007/PartnerControls">41d48734-6848-4d87-9718-41e328a1b72d</TermId>
        </TermInfo>
      </Terms>
    </eDocs_YearTaxHTField0>
    <eDocs_FileName xmlns="http://schemas.microsoft.com/sharepoint/v3">AGRC005-001-2019</eDocs_FileName>
  </documentManagement>
</p:properties>
</file>

<file path=customXml/itemProps1.xml><?xml version="1.0" encoding="utf-8"?>
<ds:datastoreItem xmlns:ds="http://schemas.openxmlformats.org/officeDocument/2006/customXml" ds:itemID="{22AF2D99-7413-4F78-9D5F-433C83E689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4a13500-d5f3-46a5-8f18-5a27261c09ca"/>
    <ds:schemaRef ds:uri="62a05287-1daf-44a7-9913-e6fdd85d9c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5DD73E-18E5-4EF1-8274-0D914D6C5EC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5DEE70D-7E96-47D4-AAA9-1B4F40A3AE9B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98AFBD8A-4C73-40EC-8D0E-A5D1F57FB8B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551EA4A-90ED-4EB0-B855-51D8FF898F9C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62a05287-1daf-44a7-9913-e6fdd85d9c1a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4a13500-d5f3-46a5-8f18-5a27261c09ca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35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Bebas Neue Regular</vt:lpstr>
      <vt:lpstr>Calibri</vt:lpstr>
      <vt:lpstr>Calibri Light</vt:lpstr>
      <vt:lpstr>Office Theme</vt:lpstr>
      <vt:lpstr>Title goes here</vt:lpstr>
      <vt:lpstr>PowerPoint Presentation</vt:lpstr>
      <vt:lpstr>Chapter division</vt:lpstr>
      <vt:lpstr>Chapter division</vt:lpstr>
      <vt:lpstr>Chapter division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Penhouse Design</dc:creator>
  <cp:lastModifiedBy>Barrett, Patrick</cp:lastModifiedBy>
  <cp:revision>3</cp:revision>
  <dcterms:created xsi:type="dcterms:W3CDTF">2023-10-05T09:25:57Z</dcterms:created>
  <dcterms:modified xsi:type="dcterms:W3CDTF">2023-10-05T16:51:52Z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0x0101000BC94875665D404BB1351B53C41FD2C0004C35E26921BE9748A15E85B1624992A9</vt:lpwstr>
  </property>
  <property fmtid="{D5CDD505-2E9C-101B-9397-08002B2CF9AE}" pid="3" name="eDocs_FileTopics">
    <vt:lpwstr>13;#Bioeconomy|40e982a4-83fa-41c4-831a-03a9dae64f9c</vt:lpwstr>
  </property>
  <property fmtid="{D5CDD505-2E9C-101B-9397-08002B2CF9AE}" pid="4" name="eDocs_SecurityClassification">
    <vt:lpwstr>1;#Public|a1b4c7cd-a7b1-492f-a832-d2897b8288db</vt:lpwstr>
  </property>
  <property fmtid="{D5CDD505-2E9C-101B-9397-08002B2CF9AE}" pid="5" name="eDocs_DocumentTopics">
    <vt:lpwstr/>
  </property>
  <property fmtid="{D5CDD505-2E9C-101B-9397-08002B2CF9AE}" pid="6" name="eDocs_Year">
    <vt:lpwstr>3;#2019|41d48734-6848-4d87-9718-41e328a1b72d</vt:lpwstr>
  </property>
  <property fmtid="{D5CDD505-2E9C-101B-9397-08002B2CF9AE}" pid="7" name="eDocs_SeriesSubSeries">
    <vt:lpwstr>4;#005|97d27569-2b73-49b2-869e-4393d776b02a</vt:lpwstr>
  </property>
  <property fmtid="{D5CDD505-2E9C-101B-9397-08002B2CF9AE}" pid="8" name="_dlc_policyId">
    <vt:lpwstr/>
  </property>
  <property fmtid="{D5CDD505-2E9C-101B-9397-08002B2CF9AE}" pid="9" name="ItemRetentionFormula">
    <vt:lpwstr/>
  </property>
</Properties>
</file>